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55" autoAdjust="0"/>
    <p:restoredTop sz="94607"/>
  </p:normalViewPr>
  <p:slideViewPr>
    <p:cSldViewPr snapToGrid="0">
      <p:cViewPr varScale="1">
        <p:scale>
          <a:sx n="78" d="100"/>
          <a:sy n="78" d="100"/>
        </p:scale>
        <p:origin x="80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98B2B7-D7D0-A132-104D-8077D7AA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A68C8E1-30D0-6066-7F1A-6AA871CD5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F1D5AF-DA2A-266B-5F00-651CAB403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3F8DA0-E5A5-199C-F6BF-6371EE258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41A23D-7368-F41D-DF66-2984A4CC9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4836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95FF17-E7D3-6E23-6022-7631C8DF8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60D6A5-5BD5-C907-6936-7F0D03ECD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5C893D-85B4-07B8-21CA-251966256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810448-B9E4-4599-3398-33BED7B2F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F1E58D-ED75-246B-3040-E59517FFA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1176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035031-0801-C9A4-8CCE-31328A95F9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500A75-6988-393F-28ED-BDE58D8AF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B509C4-9842-EC61-DD7A-1FF7BCEB8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E81485-4537-1430-F325-8BC72534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520561-5EF4-FA73-C66B-868D6B88D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07232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B67B53-6E24-DE69-EF76-2544C2BF0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EAC4B4-7F2E-7C08-F0A0-629C30EE8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9F40CD-FF8A-E221-759C-C067C8601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24193B-93CF-96BF-F809-277CCDAA5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B63F32-4D12-98BA-6F69-9F078517D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307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72B0EA-CA10-05BC-BD62-167262CE0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210112-9394-0321-0206-FA4B15B0B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14EE32-30FF-978D-2B91-F428F9265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5BD0B8-73AA-5F8E-28D3-B63A14FF7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0220D4-59F6-1718-1C59-64017AA19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95791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9F6E43-9CBB-5478-C1F4-5C5D2AE04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ED39FC-D7BC-0194-019C-D4464A338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1B1C8B-633B-AFCD-17A8-2C327E692A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4B6CEA-1E03-785E-4E4D-5335E6A6D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3023FB-BB1D-EF7E-8055-CEBD0ADB5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1CC028-5C17-D9AC-DC81-BAA745AF8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7780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81864-C341-1B6D-22CD-B318E3F24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524C33-F4F0-6433-BFDE-FD1C290C7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9D40EA-FFD1-1614-8A92-539F9D7F9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EABECB9-20E6-9303-8F60-7C7ECE7368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CB78011-E457-6499-1E96-FCAFAC136E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1A240BC-9281-9C79-787E-AB5502C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E54CA3E-334F-2837-56D6-F45FBAA2E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857BD3-33AA-41CE-34F5-98E3556A2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9283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09FDE-B10E-38A1-1647-11B8D2E4C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77895C7-325B-2C4E-95DA-2E184B2CA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88E5EFB-B5B1-9635-4F19-CD2FB283A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BF6706-2B9D-D298-DC5E-5A85A61E3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7948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0B0CD0-50E7-F0F3-D38D-C8E7BB37D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73C070-454E-21A3-A2CB-7F6B5A576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6A298D-C233-599A-41D0-61283A9EF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52746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F03FE-9DFE-F092-48D0-DD2A48100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22451F-4F22-B1AC-175D-45EC43727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01342C-B032-4312-59DD-9B7927AEC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1AFB32-4C3F-0BAC-8A42-17FDB1B9F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B38C43-CE4D-7DB9-9536-96210A106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F6694D-BD80-9078-72E3-A42B13CA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2768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2A4255-5C9B-3473-3B26-A2C0D3D8D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423D8AF-8A87-6A2B-E614-FA4BEE70AC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46782A-C246-36B3-BF89-8D35DB09B9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86D9FC-6F03-FE68-3548-47E057E69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C9AD7F-7F78-852A-A320-F91C703AE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4BEF20-0FE8-8B33-61A2-4756CD95E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0150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07FEA58-DD2B-4B6D-445D-AA726B85E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9EE1C7-9C7B-2887-7EBA-F41989534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D06910-3D1D-EB00-9488-60DF4DE28A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4D3A98-947D-5A48-9D90-B5BC77DFD251}" type="datetimeFigureOut">
              <a:rPr kumimoji="1" lang="ko-KR" altLang="en-US" smtClean="0"/>
              <a:t>2024-10-09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4757A5-58C0-9972-510C-11C1BAE2CC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F32817-842A-D1CD-5EC9-9F95B5175A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7BFB75-E81E-D14E-8DA4-F84E21E3C7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97128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C5F96-BFBD-6371-A449-05FD4860E0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A#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F28510-E6F3-D3B3-0E18-6743720213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34547"/>
            <a:ext cx="9144000" cy="1655762"/>
          </a:xfrm>
        </p:spPr>
        <p:txBody>
          <a:bodyPr/>
          <a:lstStyle/>
          <a:p>
            <a:r>
              <a:rPr kumimoji="1" lang="en-US" altLang="ko-KR" dirty="0"/>
              <a:t>2024.10.10 week06</a:t>
            </a:r>
          </a:p>
        </p:txBody>
      </p:sp>
    </p:spTree>
    <p:extLst>
      <p:ext uri="{BB962C8B-B14F-4D97-AF65-F5344CB8AC3E}">
        <p14:creationId xmlns:p14="http://schemas.microsoft.com/office/powerpoint/2010/main" val="1713805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3AE7CB-1449-1EE6-EF9E-84EDCDDCD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7F7348-7F0F-F761-935C-DC0668E57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463" y="1908753"/>
            <a:ext cx="4180609" cy="435133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/>
              <a:t>주제 유지 이유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교수님의 피드백 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개발 현황 과정 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수정 개발 계획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02823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59355-037A-0852-55B4-D243FB7BD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유지 이유 </a:t>
            </a:r>
            <a:r>
              <a:rPr lang="en-US" altLang="ko-KR" dirty="0"/>
              <a:t>- 1</a:t>
            </a:r>
            <a:r>
              <a:rPr lang="ko-KR" altLang="en-US" dirty="0"/>
              <a:t>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2EE49D-22E7-5037-8A8D-569CBBA82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F71C683-53CC-5803-A803-C0533F608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81" y="1634001"/>
            <a:ext cx="11012437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259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59355-037A-0852-55B4-D243FB7BD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유지 이유 </a:t>
            </a:r>
            <a:r>
              <a:rPr lang="en-US" altLang="ko-KR" dirty="0"/>
              <a:t>- 2</a:t>
            </a:r>
            <a:r>
              <a:rPr lang="ko-KR" altLang="en-US" dirty="0"/>
              <a:t>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8AFB65A-5C8B-4881-4335-2F8DC9989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285" y="2237535"/>
            <a:ext cx="5852715" cy="2853142"/>
          </a:xfrm>
          <a:prstGeom prst="rect">
            <a:avLst/>
          </a:prstGeom>
        </p:spPr>
      </p:pic>
      <p:pic>
        <p:nvPicPr>
          <p:cNvPr id="14" name="그래픽 13" descr="오른쪽을 가리키는 검지  단색으로 채워진">
            <a:extLst>
              <a:ext uri="{FF2B5EF4-FFF2-40B4-BE49-F238E27FC236}">
                <a16:creationId xmlns:a16="http://schemas.microsoft.com/office/drawing/2014/main" id="{F93A54B8-EB27-F637-F87C-6ECE6C6C74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641548">
            <a:off x="8414429" y="3310881"/>
            <a:ext cx="1342462" cy="1342462"/>
          </a:xfrm>
          <a:prstGeom prst="rect">
            <a:avLst/>
          </a:prstGeom>
        </p:spPr>
      </p:pic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DFA851E3-AF52-8992-62D3-3AEBDDF4FF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06067" y="1816660"/>
            <a:ext cx="6293345" cy="4351338"/>
          </a:xfrm>
        </p:spPr>
      </p:pic>
    </p:spTree>
    <p:extLst>
      <p:ext uri="{BB962C8B-B14F-4D97-AF65-F5344CB8AC3E}">
        <p14:creationId xmlns:p14="http://schemas.microsoft.com/office/powerpoint/2010/main" val="3578300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59355-037A-0852-55B4-D243FB7BD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교수님의 피드백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A85D9D2-E46A-E43B-030B-FA6E371B3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037" y="1588655"/>
            <a:ext cx="3982006" cy="517323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3D45493-B20A-23F5-4FF0-F56FF22AE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575" y="222316"/>
            <a:ext cx="5872062" cy="310341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F6B0DFD-72B8-159D-B9D4-BE5B55776D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7180" y="3554013"/>
            <a:ext cx="4959652" cy="308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323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특정 포트를 사용하는 프로세스 죽이기">
            <a:extLst>
              <a:ext uri="{FF2B5EF4-FFF2-40B4-BE49-F238E27FC236}">
                <a16:creationId xmlns:a16="http://schemas.microsoft.com/office/drawing/2014/main" id="{885681DE-017C-1E26-6B80-2C009A8F89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7"/>
          <a:stretch/>
        </p:blipFill>
        <p:spPr bwMode="auto">
          <a:xfrm>
            <a:off x="86656" y="683520"/>
            <a:ext cx="3992084" cy="3226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2459355-037A-0852-55B4-D243FB7BD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진행 과정</a:t>
            </a:r>
          </a:p>
        </p:txBody>
      </p:sp>
      <p:pic>
        <p:nvPicPr>
          <p:cNvPr id="1028" name="Picture 4" descr="Mac os 로고 - 무료 컴퓨터개 아이콘">
            <a:extLst>
              <a:ext uri="{FF2B5EF4-FFF2-40B4-BE49-F238E27FC236}">
                <a16:creationId xmlns:a16="http://schemas.microsoft.com/office/drawing/2014/main" id="{DF0F54C8-ED97-FCB0-429C-2FEE2B12C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56" y="2852881"/>
            <a:ext cx="1669474" cy="1669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리눅스 종류] 리눅스는 왜 펭귄 로고를 사용할까? 우분투 리눅스 추천 [웹사이트제작 와플즈] : 네이버 블로그">
            <a:extLst>
              <a:ext uri="{FF2B5EF4-FFF2-40B4-BE49-F238E27FC236}">
                <a16:creationId xmlns:a16="http://schemas.microsoft.com/office/drawing/2014/main" id="{584724AF-10E1-875F-2413-1F9DA92B6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78" y="4602018"/>
            <a:ext cx="2294950" cy="1364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26F5439-CA92-C676-D8BC-41BFE7CA2A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9121" y="2109089"/>
            <a:ext cx="2623466" cy="378226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43C8176-BC0D-6BC9-F54A-E8E533FED3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4944" y="365125"/>
            <a:ext cx="3450400" cy="290023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8586DE3-A7AA-4D25-C99F-9CA4859564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20506" y="259542"/>
            <a:ext cx="2597262" cy="360265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00412B0-F054-543B-AD75-555C3ACAFE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20506" y="3959094"/>
            <a:ext cx="2558944" cy="275736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ED75A54-F8A1-991A-B27A-3FADF65A79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63424" y="3429000"/>
            <a:ext cx="1990376" cy="320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705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59355-037A-0852-55B4-D243FB7BD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새로운 개발 로직</a:t>
            </a:r>
          </a:p>
        </p:txBody>
      </p:sp>
      <p:sp>
        <p:nvSpPr>
          <p:cNvPr id="3" name="원통[C] 2">
            <a:extLst>
              <a:ext uri="{FF2B5EF4-FFF2-40B4-BE49-F238E27FC236}">
                <a16:creationId xmlns:a16="http://schemas.microsoft.com/office/drawing/2014/main" id="{31A71E28-33B8-6163-1E06-8AEA7ADCFC87}"/>
              </a:ext>
            </a:extLst>
          </p:cNvPr>
          <p:cNvSpPr/>
          <p:nvPr/>
        </p:nvSpPr>
        <p:spPr>
          <a:xfrm>
            <a:off x="5933708" y="1990698"/>
            <a:ext cx="1561007" cy="1573244"/>
          </a:xfrm>
          <a:prstGeom prst="can">
            <a:avLst>
              <a:gd name="adj" fmla="val 3540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server</a:t>
            </a:r>
            <a:endParaRPr kumimoji="1" lang="ko-KR" altLang="en-US" sz="28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1026" name="Picture 2" descr="호호메디 성인용 보행보조차 알루미늄 실버카 F-698N 노인 보행기, 1개">
            <a:extLst>
              <a:ext uri="{FF2B5EF4-FFF2-40B4-BE49-F238E27FC236}">
                <a16:creationId xmlns:a16="http://schemas.microsoft.com/office/drawing/2014/main" id="{2DCCB2B2-09F9-9A14-CF70-5B6FA6A02C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074" t="9380" r="20125" b="7142"/>
          <a:stretch/>
        </p:blipFill>
        <p:spPr bwMode="auto">
          <a:xfrm>
            <a:off x="854550" y="1734586"/>
            <a:ext cx="1240582" cy="1999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76C3E8D7-FF5D-B895-6E63-C7C2D958CF82}"/>
              </a:ext>
            </a:extLst>
          </p:cNvPr>
          <p:cNvCxnSpPr>
            <a:cxnSpLocks/>
          </p:cNvCxnSpPr>
          <p:nvPr/>
        </p:nvCxnSpPr>
        <p:spPr>
          <a:xfrm>
            <a:off x="2067859" y="2659100"/>
            <a:ext cx="36419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3EF622A-600F-4724-F461-65906F646DE1}"/>
              </a:ext>
            </a:extLst>
          </p:cNvPr>
          <p:cNvCxnSpPr>
            <a:cxnSpLocks/>
          </p:cNvCxnSpPr>
          <p:nvPr/>
        </p:nvCxnSpPr>
        <p:spPr>
          <a:xfrm flipH="1">
            <a:off x="2067859" y="3175835"/>
            <a:ext cx="36419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9E9E94F-D1E3-BEEF-DDAB-DB1A3FA88C2F}"/>
              </a:ext>
            </a:extLst>
          </p:cNvPr>
          <p:cNvSpPr txBox="1"/>
          <p:nvPr/>
        </p:nvSpPr>
        <p:spPr>
          <a:xfrm>
            <a:off x="2322351" y="1606128"/>
            <a:ext cx="338746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request</a:t>
            </a:r>
            <a:r>
              <a:rPr kumimoji="1" lang="ko-KR" altLang="en-US" sz="1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endParaRPr kumimoji="1" lang="en-US" altLang="ko-KR" sz="1400" b="1" dirty="0">
              <a:solidFill>
                <a:schemeClr val="accent1">
                  <a:lumMod val="60000"/>
                  <a:lumOff val="40000"/>
                </a:schemeClr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342900" indent="-342900">
              <a:buAutoNum type="arabicPeriod"/>
            </a:pPr>
            <a:r>
              <a:rPr kumimoji="1" lang="ko-KR" altLang="en-US" sz="1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사용자</a:t>
            </a:r>
            <a:r>
              <a:rPr kumimoji="1" lang="en-US" altLang="ko-KR" sz="1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input : </a:t>
            </a:r>
            <a:r>
              <a:rPr kumimoji="1" lang="ko-KR" altLang="en-US" sz="1400" dirty="0">
                <a:solidFill>
                  <a:srgbClr val="00B05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손 압력센서</a:t>
            </a:r>
            <a:r>
              <a:rPr kumimoji="1" lang="en-US" altLang="ko-KR" sz="1400" dirty="0">
                <a:solidFill>
                  <a:srgbClr val="00B05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(matrix)</a:t>
            </a:r>
            <a:r>
              <a:rPr kumimoji="1" lang="ko-KR" altLang="en-US" sz="1400" dirty="0">
                <a:solidFill>
                  <a:srgbClr val="00B05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값 </a:t>
            </a:r>
            <a:endParaRPr kumimoji="1" lang="en-US" altLang="ko-KR" sz="1400" dirty="0">
              <a:solidFill>
                <a:srgbClr val="00B05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342900" indent="-342900">
              <a:buAutoNum type="arabicPeriod"/>
            </a:pPr>
            <a:r>
              <a:rPr kumimoji="1" lang="ko-KR" altLang="en-US" sz="1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사람과 차체의 거리</a:t>
            </a:r>
            <a:r>
              <a:rPr kumimoji="1" lang="en-US" altLang="ko-KR" sz="1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: </a:t>
            </a:r>
            <a:r>
              <a:rPr kumimoji="1" lang="ko-KR" altLang="en-US" sz="1400" dirty="0">
                <a:solidFill>
                  <a:srgbClr val="00B05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초음파 </a:t>
            </a:r>
            <a:r>
              <a:rPr kumimoji="1" lang="ko-KR" altLang="en-US" sz="1400" dirty="0" err="1">
                <a:solidFill>
                  <a:srgbClr val="00B05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센서값</a:t>
            </a:r>
            <a:endParaRPr kumimoji="1" lang="en-US" altLang="ko-KR" sz="1400" dirty="0">
              <a:solidFill>
                <a:srgbClr val="00B05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342900" indent="-342900">
              <a:buAutoNum type="arabicPeriod"/>
            </a:pPr>
            <a:r>
              <a:rPr kumimoji="1" lang="ko-KR" altLang="en-US" sz="1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차체 속도 </a:t>
            </a:r>
            <a:r>
              <a:rPr kumimoji="1" lang="en-US" altLang="ko-KR" sz="1400" dirty="0"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sz="1400" dirty="0">
                <a:solidFill>
                  <a:srgbClr val="00B05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바퀴에 달린 홀 </a:t>
            </a:r>
            <a:r>
              <a:rPr kumimoji="1" lang="ko-KR" altLang="en-US" sz="1400" dirty="0" err="1">
                <a:solidFill>
                  <a:srgbClr val="00B05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센서값</a:t>
            </a:r>
            <a:endParaRPr kumimoji="1" lang="ko-KR" altLang="en-US" sz="1400" dirty="0">
              <a:solidFill>
                <a:srgbClr val="00B05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62AF57-58B0-6026-421F-36B97EB34603}"/>
              </a:ext>
            </a:extLst>
          </p:cNvPr>
          <p:cNvSpPr txBox="1"/>
          <p:nvPr/>
        </p:nvSpPr>
        <p:spPr>
          <a:xfrm>
            <a:off x="2403997" y="3227764"/>
            <a:ext cx="13324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response</a:t>
            </a:r>
          </a:p>
          <a:p>
            <a:r>
              <a:rPr kumimoji="1" lang="en-US" altLang="ko-KR" sz="1400" dirty="0">
                <a:latin typeface="NanumSquare" panose="020B0600000101010101" pitchFamily="34" charset="-127"/>
                <a:ea typeface="NanumSquare" panose="020B0600000101010101" pitchFamily="34" charset="-127"/>
              </a:rPr>
              <a:t>1. </a:t>
            </a:r>
            <a:r>
              <a:rPr kumimoji="1" lang="ko-KR" altLang="en-US" sz="1400" dirty="0">
                <a:latin typeface="NanumSquare" panose="020B0600000101010101" pitchFamily="34" charset="-127"/>
                <a:ea typeface="NanumSquare" panose="020B0600000101010101" pitchFamily="34" charset="-127"/>
              </a:rPr>
              <a:t>모터 제어 값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96AF9A-CD02-3089-F6F1-83F49F8AE8C9}"/>
              </a:ext>
            </a:extLst>
          </p:cNvPr>
          <p:cNvSpPr txBox="1"/>
          <p:nvPr/>
        </p:nvSpPr>
        <p:spPr>
          <a:xfrm>
            <a:off x="931157" y="5013096"/>
            <a:ext cx="7515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사람과 차체 사이의 거리가 멀어지는 경우 </a:t>
            </a:r>
            <a:r>
              <a:rPr kumimoji="1" lang="en-US" altLang="ko-KR" dirty="0">
                <a:solidFill>
                  <a:srgbClr val="FF0000"/>
                </a:solidFill>
              </a:rPr>
              <a:t>:</a:t>
            </a:r>
            <a:r>
              <a:rPr kumimoji="1" lang="ko-KR" altLang="en-US" dirty="0">
                <a:solidFill>
                  <a:srgbClr val="FF0000"/>
                </a:solidFill>
              </a:rPr>
              <a:t> 차체가 사람보다 빠르다</a:t>
            </a:r>
            <a:r>
              <a:rPr kumimoji="1" lang="en-US" altLang="ko-KR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94588AA-73F4-9971-8710-73CC3C9EBBEC}"/>
              </a:ext>
            </a:extLst>
          </p:cNvPr>
          <p:cNvSpPr txBox="1"/>
          <p:nvPr/>
        </p:nvSpPr>
        <p:spPr>
          <a:xfrm>
            <a:off x="931157" y="5504661"/>
            <a:ext cx="774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사람과 차체 사이의 거리가 가까워지는 경우 </a:t>
            </a:r>
            <a:r>
              <a:rPr kumimoji="1" lang="en-US" altLang="ko-KR" dirty="0">
                <a:solidFill>
                  <a:srgbClr val="FF0000"/>
                </a:solidFill>
              </a:rPr>
              <a:t>:</a:t>
            </a:r>
            <a:r>
              <a:rPr kumimoji="1" lang="ko-KR" altLang="en-US" dirty="0">
                <a:solidFill>
                  <a:srgbClr val="FF0000"/>
                </a:solidFill>
              </a:rPr>
              <a:t> 차체가 사람보다 느리다</a:t>
            </a:r>
            <a:r>
              <a:rPr kumimoji="1" lang="en-US" altLang="ko-KR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3FC258-B15E-892F-ABF8-F1995A3AA09E}"/>
              </a:ext>
            </a:extLst>
          </p:cNvPr>
          <p:cNvSpPr txBox="1"/>
          <p:nvPr/>
        </p:nvSpPr>
        <p:spPr>
          <a:xfrm>
            <a:off x="947507" y="5996226"/>
            <a:ext cx="759695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3.</a:t>
            </a:r>
            <a:r>
              <a:rPr kumimoji="1" lang="ko-KR" altLang="en-US" dirty="0"/>
              <a:t> 사람과 차체 사이의 거리의 변화가 클 경우 </a:t>
            </a:r>
            <a:r>
              <a:rPr kumimoji="1" lang="en-US" altLang="ko-KR" dirty="0">
                <a:solidFill>
                  <a:srgbClr val="FF0000"/>
                </a:solidFill>
              </a:rPr>
              <a:t>:</a:t>
            </a:r>
            <a:r>
              <a:rPr kumimoji="1" lang="ko-KR" altLang="en-US" dirty="0">
                <a:solidFill>
                  <a:srgbClr val="FF0000"/>
                </a:solidFill>
              </a:rPr>
              <a:t> 데이터에 노이즈가 있다</a:t>
            </a:r>
            <a:r>
              <a:rPr kumimoji="1" lang="en-US" altLang="ko-KR" dirty="0">
                <a:solidFill>
                  <a:srgbClr val="FF0000"/>
                </a:solidFill>
              </a:rPr>
              <a:t>.</a:t>
            </a:r>
          </a:p>
          <a:p>
            <a:r>
              <a:rPr kumimoji="1" lang="en-US" altLang="ko-KR" sz="1200" dirty="0">
                <a:solidFill>
                  <a:srgbClr val="FF0000"/>
                </a:solidFill>
              </a:rPr>
              <a:t>-&gt;</a:t>
            </a:r>
            <a:r>
              <a:rPr kumimoji="1" lang="ko-KR" altLang="en-US" sz="1200" dirty="0">
                <a:solidFill>
                  <a:srgbClr val="FF0000"/>
                </a:solidFill>
              </a:rPr>
              <a:t> 사람의 옷이나 다른 물체를 감지할 경우</a:t>
            </a:r>
            <a:endParaRPr kumimoji="1" lang="en-US" altLang="ko-KR" sz="1200" dirty="0">
              <a:solidFill>
                <a:srgbClr val="FF0000"/>
              </a:solidFill>
            </a:endParaRPr>
          </a:p>
          <a:p>
            <a:endParaRPr kumimoji="1" lang="en-US" altLang="ko-K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B264DB8-B881-8B41-13EA-415695430780}"/>
              </a:ext>
            </a:extLst>
          </p:cNvPr>
          <p:cNvSpPr txBox="1"/>
          <p:nvPr/>
        </p:nvSpPr>
        <p:spPr>
          <a:xfrm>
            <a:off x="923393" y="4118381"/>
            <a:ext cx="11070816" cy="696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400" dirty="0" err="1"/>
              <a:t>마이크로컨트롤러에서</a:t>
            </a:r>
            <a:r>
              <a:rPr kumimoji="1" lang="ko-KR" altLang="en-US" sz="1400" dirty="0"/>
              <a:t> 서버로 </a:t>
            </a:r>
            <a:r>
              <a:rPr kumimoji="1" lang="ko-KR" altLang="en-US" sz="1400" dirty="0" err="1"/>
              <a:t>센서값을</a:t>
            </a:r>
            <a:r>
              <a:rPr kumimoji="1" lang="ko-KR" altLang="en-US" sz="1400" dirty="0"/>
              <a:t> 보내면 서버에서 해당 로직을 처리 후 모터 제어 값을 반환한다</a:t>
            </a:r>
            <a:r>
              <a:rPr kumimoji="1" lang="en-US" altLang="ko-KR" sz="1400" dirty="0"/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 sz="1400" dirty="0"/>
              <a:t>서버는 또한 </a:t>
            </a:r>
            <a:r>
              <a:rPr kumimoji="1" lang="en-US" altLang="ko-KR" sz="1400" dirty="0"/>
              <a:t>DB</a:t>
            </a:r>
            <a:r>
              <a:rPr kumimoji="1" lang="ko-KR" altLang="en-US" sz="1400" dirty="0"/>
              <a:t>에 사용자의 값을 누적해서 저장한다</a:t>
            </a:r>
            <a:r>
              <a:rPr kumimoji="1" lang="en-US" altLang="ko-KR" sz="1400" dirty="0"/>
              <a:t>.</a:t>
            </a:r>
            <a:r>
              <a:rPr kumimoji="1" lang="ko-KR" altLang="en-US" sz="1400" dirty="0"/>
              <a:t> 이는 서버에서 사용자에 대한 모든 정보들을 기반으로 모터를 제어하기 위함이다</a:t>
            </a:r>
            <a:r>
              <a:rPr kumimoji="1" lang="en-US" altLang="ko-KR" sz="1400" dirty="0"/>
              <a:t>.</a:t>
            </a:r>
            <a:endParaRPr kumimoji="1" lang="ko-KR" altLang="en-US" sz="1400" dirty="0"/>
          </a:p>
        </p:txBody>
      </p:sp>
      <p:pic>
        <p:nvPicPr>
          <p:cNvPr id="29" name="Picture 2" descr="호호메디 성인용 보행보조차 알루미늄 실버카 F-698N 노인 보행기, 1개">
            <a:extLst>
              <a:ext uri="{FF2B5EF4-FFF2-40B4-BE49-F238E27FC236}">
                <a16:creationId xmlns:a16="http://schemas.microsoft.com/office/drawing/2014/main" id="{EE8E86EC-70A5-4BB5-B98A-DE7E5887C6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074" t="9380" r="20125" b="7142"/>
          <a:stretch/>
        </p:blipFill>
        <p:spPr bwMode="auto">
          <a:xfrm>
            <a:off x="8712563" y="1511148"/>
            <a:ext cx="1190096" cy="1917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초음파 센서">
            <a:extLst>
              <a:ext uri="{FF2B5EF4-FFF2-40B4-BE49-F238E27FC236}">
                <a16:creationId xmlns:a16="http://schemas.microsoft.com/office/drawing/2014/main" id="{FDD94E58-428E-287D-4D79-3541C33E3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961770">
            <a:off x="9575539" y="2240727"/>
            <a:ext cx="626999" cy="626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그림 33" descr="블랙, 어둠이(가) 표시된 사진&#10;&#10;자동 생성된 설명">
            <a:extLst>
              <a:ext uri="{FF2B5EF4-FFF2-40B4-BE49-F238E27FC236}">
                <a16:creationId xmlns:a16="http://schemas.microsoft.com/office/drawing/2014/main" id="{A4F3F237-3581-3354-EA5D-7909858EC0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10267917" y="1314093"/>
            <a:ext cx="1069008" cy="2114907"/>
          </a:xfrm>
          <a:prstGeom prst="rect">
            <a:avLst/>
          </a:prstGeom>
        </p:spPr>
      </p:pic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39E52B97-3EC6-B04C-F23C-F5DEA5AB9809}"/>
              </a:ext>
            </a:extLst>
          </p:cNvPr>
          <p:cNvCxnSpPr>
            <a:cxnSpLocks/>
          </p:cNvCxnSpPr>
          <p:nvPr/>
        </p:nvCxnSpPr>
        <p:spPr>
          <a:xfrm>
            <a:off x="9959052" y="2601873"/>
            <a:ext cx="843369" cy="0"/>
          </a:xfrm>
          <a:prstGeom prst="straightConnector1">
            <a:avLst/>
          </a:prstGeom>
          <a:ln>
            <a:solidFill>
              <a:srgbClr val="FF0000"/>
            </a:solidFill>
            <a:prstDash val="lgDashDot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156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065428-D167-64B1-2093-721AB7D88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9257" y="2656042"/>
            <a:ext cx="5778910" cy="1325563"/>
          </a:xfrm>
        </p:spPr>
        <p:txBody>
          <a:bodyPr/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615272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694</TotalTime>
  <Words>146</Words>
  <Application>Microsoft Office PowerPoint</Application>
  <PresentationFormat>와이드스크린</PresentationFormat>
  <Paragraphs>29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NanumSquare</vt:lpstr>
      <vt:lpstr>NanumSquare Bold</vt:lpstr>
      <vt:lpstr>맑은 고딕</vt:lpstr>
      <vt:lpstr>Arial</vt:lpstr>
      <vt:lpstr>Office 테마</vt:lpstr>
      <vt:lpstr>A#</vt:lpstr>
      <vt:lpstr>목차</vt:lpstr>
      <vt:lpstr>주제 유지 이유 - 1 </vt:lpstr>
      <vt:lpstr>주제 유지 이유 - 2 </vt:lpstr>
      <vt:lpstr>교수님의 피드백</vt:lpstr>
      <vt:lpstr>개발 진행 과정</vt:lpstr>
      <vt:lpstr>새로운 개발 로직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A#</dc:title>
  <dc:creator>이진성/임베디드시스템공학과</dc:creator>
  <cp:lastModifiedBy>소윤 박</cp:lastModifiedBy>
  <cp:revision>14</cp:revision>
  <dcterms:created xsi:type="dcterms:W3CDTF">2024-09-21T08:51:07Z</dcterms:created>
  <dcterms:modified xsi:type="dcterms:W3CDTF">2024-10-09T08:18:58Z</dcterms:modified>
</cp:coreProperties>
</file>

<file path=docProps/thumbnail.jpeg>
</file>